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Pixellet TH" panose="020B0604020202020204" charset="-34"/>
      <p:regular r:id="rId9"/>
    </p:embeddedFont>
    <p:embeddedFont>
      <p:font typeface="Pixellet TH Bold" panose="020B0604020202020204" charset="-34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3" d="100"/>
          <a:sy n="43" d="100"/>
        </p:scale>
        <p:origin x="1014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png>
</file>

<file path=ppt/media/image56.png>
</file>

<file path=ppt/media/image57.png>
</file>

<file path=ppt/media/image58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26" Type="http://schemas.openxmlformats.org/officeDocument/2006/relationships/image" Target="../media/image25.svg"/><Relationship Id="rId3" Type="http://schemas.openxmlformats.org/officeDocument/2006/relationships/image" Target="../media/image2.svg"/><Relationship Id="rId21" Type="http://schemas.openxmlformats.org/officeDocument/2006/relationships/image" Target="../media/image20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5" Type="http://schemas.openxmlformats.org/officeDocument/2006/relationships/image" Target="../media/image24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24" Type="http://schemas.openxmlformats.org/officeDocument/2006/relationships/image" Target="../media/image23.pn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23" Type="http://schemas.openxmlformats.org/officeDocument/2006/relationships/image" Target="../media/image22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Relationship Id="rId22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svg"/><Relationship Id="rId18" Type="http://schemas.openxmlformats.org/officeDocument/2006/relationships/image" Target="../media/image40.png"/><Relationship Id="rId3" Type="http://schemas.openxmlformats.org/officeDocument/2006/relationships/image" Target="../media/image27.svg"/><Relationship Id="rId21" Type="http://schemas.openxmlformats.org/officeDocument/2006/relationships/image" Target="../media/image43.svg"/><Relationship Id="rId7" Type="http://schemas.openxmlformats.org/officeDocument/2006/relationships/image" Target="../media/image16.svg"/><Relationship Id="rId12" Type="http://schemas.openxmlformats.org/officeDocument/2006/relationships/image" Target="../media/image34.png"/><Relationship Id="rId17" Type="http://schemas.openxmlformats.org/officeDocument/2006/relationships/image" Target="../media/image39.svg"/><Relationship Id="rId2" Type="http://schemas.openxmlformats.org/officeDocument/2006/relationships/image" Target="../media/image26.png"/><Relationship Id="rId16" Type="http://schemas.openxmlformats.org/officeDocument/2006/relationships/image" Target="../media/image38.png"/><Relationship Id="rId20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image" Target="../media/image33.svg"/><Relationship Id="rId5" Type="http://schemas.openxmlformats.org/officeDocument/2006/relationships/image" Target="../media/image29.svg"/><Relationship Id="rId15" Type="http://schemas.openxmlformats.org/officeDocument/2006/relationships/image" Target="../media/image37.svg"/><Relationship Id="rId23" Type="http://schemas.openxmlformats.org/officeDocument/2006/relationships/image" Target="../media/image45.svg"/><Relationship Id="rId10" Type="http://schemas.openxmlformats.org/officeDocument/2006/relationships/image" Target="../media/image32.png"/><Relationship Id="rId19" Type="http://schemas.openxmlformats.org/officeDocument/2006/relationships/image" Target="../media/image41.svg"/><Relationship Id="rId4" Type="http://schemas.openxmlformats.org/officeDocument/2006/relationships/image" Target="../media/image28.png"/><Relationship Id="rId9" Type="http://schemas.openxmlformats.org/officeDocument/2006/relationships/image" Target="../media/image31.svg"/><Relationship Id="rId14" Type="http://schemas.openxmlformats.org/officeDocument/2006/relationships/image" Target="../media/image36.png"/><Relationship Id="rId22" Type="http://schemas.openxmlformats.org/officeDocument/2006/relationships/image" Target="../media/image4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svg"/><Relationship Id="rId18" Type="http://schemas.openxmlformats.org/officeDocument/2006/relationships/image" Target="../media/image40.png"/><Relationship Id="rId3" Type="http://schemas.openxmlformats.org/officeDocument/2006/relationships/image" Target="../media/image27.svg"/><Relationship Id="rId21" Type="http://schemas.openxmlformats.org/officeDocument/2006/relationships/image" Target="../media/image43.svg"/><Relationship Id="rId7" Type="http://schemas.openxmlformats.org/officeDocument/2006/relationships/image" Target="../media/image16.svg"/><Relationship Id="rId12" Type="http://schemas.openxmlformats.org/officeDocument/2006/relationships/image" Target="../media/image34.png"/><Relationship Id="rId17" Type="http://schemas.openxmlformats.org/officeDocument/2006/relationships/image" Target="../media/image39.svg"/><Relationship Id="rId2" Type="http://schemas.openxmlformats.org/officeDocument/2006/relationships/image" Target="../media/image26.png"/><Relationship Id="rId16" Type="http://schemas.openxmlformats.org/officeDocument/2006/relationships/image" Target="../media/image38.png"/><Relationship Id="rId20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image" Target="../media/image33.svg"/><Relationship Id="rId5" Type="http://schemas.openxmlformats.org/officeDocument/2006/relationships/image" Target="../media/image29.svg"/><Relationship Id="rId15" Type="http://schemas.openxmlformats.org/officeDocument/2006/relationships/image" Target="../media/image37.svg"/><Relationship Id="rId10" Type="http://schemas.openxmlformats.org/officeDocument/2006/relationships/image" Target="../media/image32.png"/><Relationship Id="rId19" Type="http://schemas.openxmlformats.org/officeDocument/2006/relationships/image" Target="../media/image41.svg"/><Relationship Id="rId4" Type="http://schemas.openxmlformats.org/officeDocument/2006/relationships/image" Target="../media/image28.png"/><Relationship Id="rId9" Type="http://schemas.openxmlformats.org/officeDocument/2006/relationships/image" Target="../media/image31.svg"/><Relationship Id="rId1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svg"/><Relationship Id="rId18" Type="http://schemas.openxmlformats.org/officeDocument/2006/relationships/image" Target="../media/image40.png"/><Relationship Id="rId3" Type="http://schemas.openxmlformats.org/officeDocument/2006/relationships/image" Target="../media/image27.svg"/><Relationship Id="rId21" Type="http://schemas.openxmlformats.org/officeDocument/2006/relationships/image" Target="../media/image43.svg"/><Relationship Id="rId7" Type="http://schemas.openxmlformats.org/officeDocument/2006/relationships/image" Target="../media/image16.svg"/><Relationship Id="rId12" Type="http://schemas.openxmlformats.org/officeDocument/2006/relationships/image" Target="../media/image34.png"/><Relationship Id="rId17" Type="http://schemas.openxmlformats.org/officeDocument/2006/relationships/image" Target="../media/image39.svg"/><Relationship Id="rId2" Type="http://schemas.openxmlformats.org/officeDocument/2006/relationships/image" Target="../media/image26.png"/><Relationship Id="rId16" Type="http://schemas.openxmlformats.org/officeDocument/2006/relationships/image" Target="../media/image38.png"/><Relationship Id="rId20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image" Target="../media/image33.svg"/><Relationship Id="rId5" Type="http://schemas.openxmlformats.org/officeDocument/2006/relationships/image" Target="../media/image29.svg"/><Relationship Id="rId15" Type="http://schemas.openxmlformats.org/officeDocument/2006/relationships/image" Target="../media/image37.svg"/><Relationship Id="rId10" Type="http://schemas.openxmlformats.org/officeDocument/2006/relationships/image" Target="../media/image32.png"/><Relationship Id="rId19" Type="http://schemas.openxmlformats.org/officeDocument/2006/relationships/image" Target="../media/image41.svg"/><Relationship Id="rId4" Type="http://schemas.openxmlformats.org/officeDocument/2006/relationships/image" Target="../media/image28.png"/><Relationship Id="rId9" Type="http://schemas.openxmlformats.org/officeDocument/2006/relationships/image" Target="../media/image31.svg"/><Relationship Id="rId14" Type="http://schemas.openxmlformats.org/officeDocument/2006/relationships/image" Target="../media/image3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7.svg"/><Relationship Id="rId7" Type="http://schemas.openxmlformats.org/officeDocument/2006/relationships/image" Target="../media/image51.sv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png"/><Relationship Id="rId11" Type="http://schemas.openxmlformats.org/officeDocument/2006/relationships/image" Target="../media/image55.png"/><Relationship Id="rId5" Type="http://schemas.openxmlformats.org/officeDocument/2006/relationships/image" Target="../media/image49.svg"/><Relationship Id="rId10" Type="http://schemas.openxmlformats.org/officeDocument/2006/relationships/image" Target="../media/image54.png"/><Relationship Id="rId4" Type="http://schemas.openxmlformats.org/officeDocument/2006/relationships/image" Target="../media/image48.png"/><Relationship Id="rId9" Type="http://schemas.openxmlformats.org/officeDocument/2006/relationships/image" Target="../media/image53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7.svg"/><Relationship Id="rId7" Type="http://schemas.openxmlformats.org/officeDocument/2006/relationships/image" Target="../media/image51.svg"/><Relationship Id="rId12" Type="http://schemas.openxmlformats.org/officeDocument/2006/relationships/image" Target="../media/image58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png"/><Relationship Id="rId11" Type="http://schemas.openxmlformats.org/officeDocument/2006/relationships/image" Target="../media/image57.png"/><Relationship Id="rId5" Type="http://schemas.openxmlformats.org/officeDocument/2006/relationships/image" Target="../media/image49.svg"/><Relationship Id="rId10" Type="http://schemas.openxmlformats.org/officeDocument/2006/relationships/image" Target="../media/image56.png"/><Relationship Id="rId4" Type="http://schemas.openxmlformats.org/officeDocument/2006/relationships/image" Target="../media/image48.png"/><Relationship Id="rId9" Type="http://schemas.openxmlformats.org/officeDocument/2006/relationships/image" Target="../media/image5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svg"/><Relationship Id="rId5" Type="http://schemas.openxmlformats.org/officeDocument/2006/relationships/image" Target="../media/image48.png"/><Relationship Id="rId4" Type="http://schemas.openxmlformats.org/officeDocument/2006/relationships/image" Target="../media/image3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0F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49311" y="5342407"/>
            <a:ext cx="4419331" cy="4419331"/>
          </a:xfrm>
          <a:custGeom>
            <a:avLst/>
            <a:gdLst/>
            <a:ahLst/>
            <a:cxnLst/>
            <a:rect l="l" t="t" r="r" b="b"/>
            <a:pathLst>
              <a:path w="4419331" h="4419331">
                <a:moveTo>
                  <a:pt x="0" y="0"/>
                </a:moveTo>
                <a:lnTo>
                  <a:pt x="4419331" y="0"/>
                </a:lnTo>
                <a:lnTo>
                  <a:pt x="4419331" y="4419331"/>
                </a:lnTo>
                <a:lnTo>
                  <a:pt x="0" y="44193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821272" y="5679363"/>
            <a:ext cx="4556794" cy="4828972"/>
          </a:xfrm>
          <a:custGeom>
            <a:avLst/>
            <a:gdLst/>
            <a:ahLst/>
            <a:cxnLst/>
            <a:rect l="l" t="t" r="r" b="b"/>
            <a:pathLst>
              <a:path w="4556794" h="4828972">
                <a:moveTo>
                  <a:pt x="0" y="0"/>
                </a:moveTo>
                <a:lnTo>
                  <a:pt x="4556794" y="0"/>
                </a:lnTo>
                <a:lnTo>
                  <a:pt x="4556794" y="4828972"/>
                </a:lnTo>
                <a:lnTo>
                  <a:pt x="0" y="48289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254106" y="5747077"/>
            <a:ext cx="4209293" cy="4209293"/>
          </a:xfrm>
          <a:custGeom>
            <a:avLst/>
            <a:gdLst/>
            <a:ahLst/>
            <a:cxnLst/>
            <a:rect l="l" t="t" r="r" b="b"/>
            <a:pathLst>
              <a:path w="4209293" h="4209293">
                <a:moveTo>
                  <a:pt x="0" y="0"/>
                </a:moveTo>
                <a:lnTo>
                  <a:pt x="4209293" y="0"/>
                </a:lnTo>
                <a:lnTo>
                  <a:pt x="4209293" y="4209293"/>
                </a:lnTo>
                <a:lnTo>
                  <a:pt x="0" y="420929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841132" y="6949047"/>
            <a:ext cx="1430758" cy="2861515"/>
          </a:xfrm>
          <a:custGeom>
            <a:avLst/>
            <a:gdLst/>
            <a:ahLst/>
            <a:cxnLst/>
            <a:rect l="l" t="t" r="r" b="b"/>
            <a:pathLst>
              <a:path w="1430758" h="2861515">
                <a:moveTo>
                  <a:pt x="0" y="0"/>
                </a:moveTo>
                <a:lnTo>
                  <a:pt x="1430757" y="0"/>
                </a:lnTo>
                <a:lnTo>
                  <a:pt x="1430757" y="2861515"/>
                </a:lnTo>
                <a:lnTo>
                  <a:pt x="0" y="286151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160528" y="7632230"/>
            <a:ext cx="4590355" cy="2178332"/>
          </a:xfrm>
          <a:custGeom>
            <a:avLst/>
            <a:gdLst/>
            <a:ahLst/>
            <a:cxnLst/>
            <a:rect l="l" t="t" r="r" b="b"/>
            <a:pathLst>
              <a:path w="4590355" h="2178332">
                <a:moveTo>
                  <a:pt x="0" y="0"/>
                </a:moveTo>
                <a:lnTo>
                  <a:pt x="4590355" y="0"/>
                </a:lnTo>
                <a:lnTo>
                  <a:pt x="4590355" y="2178332"/>
                </a:lnTo>
                <a:lnTo>
                  <a:pt x="0" y="217833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1517791" y="6169238"/>
            <a:ext cx="4150976" cy="3886823"/>
          </a:xfrm>
          <a:custGeom>
            <a:avLst/>
            <a:gdLst/>
            <a:ahLst/>
            <a:cxnLst/>
            <a:rect l="l" t="t" r="r" b="b"/>
            <a:pathLst>
              <a:path w="4150976" h="3886823">
                <a:moveTo>
                  <a:pt x="0" y="0"/>
                </a:moveTo>
                <a:lnTo>
                  <a:pt x="4150976" y="0"/>
                </a:lnTo>
                <a:lnTo>
                  <a:pt x="4150976" y="3886823"/>
                </a:lnTo>
                <a:lnTo>
                  <a:pt x="0" y="38868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3154622" y="6407205"/>
            <a:ext cx="5106719" cy="3853252"/>
          </a:xfrm>
          <a:custGeom>
            <a:avLst/>
            <a:gdLst/>
            <a:ahLst/>
            <a:cxnLst/>
            <a:rect l="l" t="t" r="r" b="b"/>
            <a:pathLst>
              <a:path w="5106719" h="3853252">
                <a:moveTo>
                  <a:pt x="0" y="0"/>
                </a:moveTo>
                <a:lnTo>
                  <a:pt x="5106719" y="0"/>
                </a:lnTo>
                <a:lnTo>
                  <a:pt x="5106719" y="3853252"/>
                </a:lnTo>
                <a:lnTo>
                  <a:pt x="0" y="385325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5038908" y="8238612"/>
            <a:ext cx="845995" cy="1571950"/>
          </a:xfrm>
          <a:custGeom>
            <a:avLst/>
            <a:gdLst/>
            <a:ahLst/>
            <a:cxnLst/>
            <a:rect l="l" t="t" r="r" b="b"/>
            <a:pathLst>
              <a:path w="845995" h="1571950">
                <a:moveTo>
                  <a:pt x="0" y="0"/>
                </a:moveTo>
                <a:lnTo>
                  <a:pt x="845995" y="0"/>
                </a:lnTo>
                <a:lnTo>
                  <a:pt x="845995" y="1571950"/>
                </a:lnTo>
                <a:lnTo>
                  <a:pt x="0" y="157195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6154850" y="7497929"/>
            <a:ext cx="6056895" cy="2312633"/>
          </a:xfrm>
          <a:custGeom>
            <a:avLst/>
            <a:gdLst/>
            <a:ahLst/>
            <a:cxnLst/>
            <a:rect l="l" t="t" r="r" b="b"/>
            <a:pathLst>
              <a:path w="6056895" h="2312633">
                <a:moveTo>
                  <a:pt x="0" y="0"/>
                </a:moveTo>
                <a:lnTo>
                  <a:pt x="6056895" y="0"/>
                </a:lnTo>
                <a:lnTo>
                  <a:pt x="6056895" y="2312633"/>
                </a:lnTo>
                <a:lnTo>
                  <a:pt x="0" y="2312633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4730115" y="7153641"/>
            <a:ext cx="1681637" cy="2802729"/>
          </a:xfrm>
          <a:custGeom>
            <a:avLst/>
            <a:gdLst/>
            <a:ahLst/>
            <a:cxnLst/>
            <a:rect l="l" t="t" r="r" b="b"/>
            <a:pathLst>
              <a:path w="1681637" h="2802729">
                <a:moveTo>
                  <a:pt x="0" y="0"/>
                </a:moveTo>
                <a:lnTo>
                  <a:pt x="1681637" y="0"/>
                </a:lnTo>
                <a:lnTo>
                  <a:pt x="1681637" y="2802729"/>
                </a:lnTo>
                <a:lnTo>
                  <a:pt x="0" y="280272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-385711" y="9404405"/>
            <a:ext cx="7315200" cy="1103930"/>
          </a:xfrm>
          <a:custGeom>
            <a:avLst/>
            <a:gdLst/>
            <a:ahLst/>
            <a:cxnLst/>
            <a:rect l="l" t="t" r="r" b="b"/>
            <a:pathLst>
              <a:path w="7315200" h="1103930">
                <a:moveTo>
                  <a:pt x="0" y="0"/>
                </a:moveTo>
                <a:lnTo>
                  <a:pt x="7315200" y="0"/>
                </a:lnTo>
                <a:lnTo>
                  <a:pt x="7315200" y="1103930"/>
                </a:lnTo>
                <a:lnTo>
                  <a:pt x="0" y="1103930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6814840" y="9454251"/>
            <a:ext cx="7315200" cy="1103930"/>
          </a:xfrm>
          <a:custGeom>
            <a:avLst/>
            <a:gdLst/>
            <a:ahLst/>
            <a:cxnLst/>
            <a:rect l="l" t="t" r="r" b="b"/>
            <a:pathLst>
              <a:path w="7315200" h="1103930">
                <a:moveTo>
                  <a:pt x="0" y="0"/>
                </a:moveTo>
                <a:lnTo>
                  <a:pt x="7315200" y="0"/>
                </a:lnTo>
                <a:lnTo>
                  <a:pt x="7315200" y="1103930"/>
                </a:lnTo>
                <a:lnTo>
                  <a:pt x="0" y="1103930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4015390" y="9504096"/>
            <a:ext cx="7315200" cy="1103930"/>
          </a:xfrm>
          <a:custGeom>
            <a:avLst/>
            <a:gdLst/>
            <a:ahLst/>
            <a:cxnLst/>
            <a:rect l="l" t="t" r="r" b="b"/>
            <a:pathLst>
              <a:path w="7315200" h="1103930">
                <a:moveTo>
                  <a:pt x="0" y="0"/>
                </a:moveTo>
                <a:lnTo>
                  <a:pt x="7315200" y="0"/>
                </a:lnTo>
                <a:lnTo>
                  <a:pt x="7315200" y="1103930"/>
                </a:lnTo>
                <a:lnTo>
                  <a:pt x="0" y="1103930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2810446" y="8721396"/>
            <a:ext cx="782833" cy="966154"/>
          </a:xfrm>
          <a:custGeom>
            <a:avLst/>
            <a:gdLst/>
            <a:ahLst/>
            <a:cxnLst/>
            <a:rect l="l" t="t" r="r" b="b"/>
            <a:pathLst>
              <a:path w="782833" h="966154">
                <a:moveTo>
                  <a:pt x="0" y="0"/>
                </a:moveTo>
                <a:lnTo>
                  <a:pt x="782833" y="0"/>
                </a:lnTo>
                <a:lnTo>
                  <a:pt x="782833" y="966154"/>
                </a:lnTo>
                <a:lnTo>
                  <a:pt x="0" y="966154"/>
                </a:lnTo>
                <a:lnTo>
                  <a:pt x="0" y="0"/>
                </a:lnTo>
                <a:close/>
              </a:path>
            </a:pathLst>
          </a:custGeom>
          <a:blipFill>
            <a:blip r:embed="rId24"/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-2724643" y="1802662"/>
            <a:ext cx="6923931" cy="1686921"/>
          </a:xfrm>
          <a:custGeom>
            <a:avLst/>
            <a:gdLst/>
            <a:ahLst/>
            <a:cxnLst/>
            <a:rect l="l" t="t" r="r" b="b"/>
            <a:pathLst>
              <a:path w="6923931" h="1686921">
                <a:moveTo>
                  <a:pt x="0" y="0"/>
                </a:moveTo>
                <a:lnTo>
                  <a:pt x="6923931" y="0"/>
                </a:lnTo>
                <a:lnTo>
                  <a:pt x="6923931" y="1686922"/>
                </a:lnTo>
                <a:lnTo>
                  <a:pt x="0" y="1686922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7" name="Freeform 17"/>
          <p:cNvSpPr/>
          <p:nvPr/>
        </p:nvSpPr>
        <p:spPr>
          <a:xfrm>
            <a:off x="14409386" y="1295682"/>
            <a:ext cx="4634979" cy="1129249"/>
          </a:xfrm>
          <a:custGeom>
            <a:avLst/>
            <a:gdLst/>
            <a:ahLst/>
            <a:cxnLst/>
            <a:rect l="l" t="t" r="r" b="b"/>
            <a:pathLst>
              <a:path w="4634979" h="1129249">
                <a:moveTo>
                  <a:pt x="0" y="0"/>
                </a:moveTo>
                <a:lnTo>
                  <a:pt x="4634979" y="0"/>
                </a:lnTo>
                <a:lnTo>
                  <a:pt x="4634979" y="1129249"/>
                </a:lnTo>
                <a:lnTo>
                  <a:pt x="0" y="1129249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3199442" y="1199965"/>
            <a:ext cx="11967710" cy="37219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845"/>
              </a:lnSpc>
            </a:pPr>
            <a:r>
              <a:rPr lang="en-US" sz="18814" spc="2596">
                <a:solidFill>
                  <a:srgbClr val="FFE700"/>
                </a:solidFill>
                <a:latin typeface="Pixellet TH"/>
                <a:ea typeface="Pixellet TH"/>
                <a:cs typeface="Pixellet TH"/>
                <a:sym typeface="Pixellet TH"/>
              </a:rPr>
              <a:t>TATETI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863070" y="1390812"/>
            <a:ext cx="8640455" cy="938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18"/>
              </a:lnSpc>
              <a:spcBef>
                <a:spcPct val="0"/>
              </a:spcBef>
            </a:pPr>
            <a:r>
              <a:rPr lang="en-US" sz="6218" spc="186">
                <a:solidFill>
                  <a:srgbClr val="FFE14D"/>
                </a:solidFill>
                <a:latin typeface="Pixellet TH"/>
                <a:ea typeface="Pixellet TH"/>
                <a:cs typeface="Pixellet TH"/>
                <a:sym typeface="Pixellet TH"/>
              </a:rPr>
              <a:t>EL JUEGO DE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405860" y="4921952"/>
            <a:ext cx="10761292" cy="516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46"/>
              </a:lnSpc>
              <a:spcBef>
                <a:spcPct val="0"/>
              </a:spcBef>
            </a:pPr>
            <a:r>
              <a:rPr lang="en-US" sz="3446" spc="103">
                <a:solidFill>
                  <a:srgbClr val="FFF200"/>
                </a:solidFill>
                <a:latin typeface="Pixellet TH"/>
                <a:ea typeface="Pixellet TH"/>
                <a:cs typeface="Pixellet TH"/>
                <a:sym typeface="Pixellet TH"/>
              </a:rPr>
              <a:t>ARIANNA MEDINA Y THIAGO MARTÍNEZ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0F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9144000" y="4144737"/>
            <a:ext cx="9778442" cy="5500374"/>
          </a:xfrm>
          <a:custGeom>
            <a:avLst/>
            <a:gdLst/>
            <a:ahLst/>
            <a:cxnLst/>
            <a:rect l="l" t="t" r="r" b="b"/>
            <a:pathLst>
              <a:path w="9778442" h="5500374">
                <a:moveTo>
                  <a:pt x="9778442" y="0"/>
                </a:moveTo>
                <a:lnTo>
                  <a:pt x="0" y="0"/>
                </a:lnTo>
                <a:lnTo>
                  <a:pt x="0" y="5500374"/>
                </a:lnTo>
                <a:lnTo>
                  <a:pt x="9778442" y="5500374"/>
                </a:lnTo>
                <a:lnTo>
                  <a:pt x="9778442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634442" y="4084414"/>
            <a:ext cx="9778442" cy="5500374"/>
          </a:xfrm>
          <a:custGeom>
            <a:avLst/>
            <a:gdLst/>
            <a:ahLst/>
            <a:cxnLst/>
            <a:rect l="l" t="t" r="r" b="b"/>
            <a:pathLst>
              <a:path w="9778442" h="5500374">
                <a:moveTo>
                  <a:pt x="0" y="0"/>
                </a:moveTo>
                <a:lnTo>
                  <a:pt x="9778442" y="0"/>
                </a:lnTo>
                <a:lnTo>
                  <a:pt x="9778442" y="5500374"/>
                </a:lnTo>
                <a:lnTo>
                  <a:pt x="0" y="55003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779092" y="6774278"/>
            <a:ext cx="1345858" cy="2597270"/>
          </a:xfrm>
          <a:custGeom>
            <a:avLst/>
            <a:gdLst/>
            <a:ahLst/>
            <a:cxnLst/>
            <a:rect l="l" t="t" r="r" b="b"/>
            <a:pathLst>
              <a:path w="1345858" h="2597270">
                <a:moveTo>
                  <a:pt x="0" y="0"/>
                </a:moveTo>
                <a:lnTo>
                  <a:pt x="1345858" y="0"/>
                </a:lnTo>
                <a:lnTo>
                  <a:pt x="1345858" y="2597270"/>
                </a:lnTo>
                <a:lnTo>
                  <a:pt x="0" y="25972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124950" y="6834601"/>
            <a:ext cx="1512565" cy="2810510"/>
          </a:xfrm>
          <a:custGeom>
            <a:avLst/>
            <a:gdLst/>
            <a:ahLst/>
            <a:cxnLst/>
            <a:rect l="l" t="t" r="r" b="b"/>
            <a:pathLst>
              <a:path w="1512565" h="2810510">
                <a:moveTo>
                  <a:pt x="0" y="0"/>
                </a:moveTo>
                <a:lnTo>
                  <a:pt x="1512565" y="0"/>
                </a:lnTo>
                <a:lnTo>
                  <a:pt x="1512565" y="2810510"/>
                </a:lnTo>
                <a:lnTo>
                  <a:pt x="0" y="281051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311070" y="8060570"/>
            <a:ext cx="1524218" cy="1524218"/>
          </a:xfrm>
          <a:custGeom>
            <a:avLst/>
            <a:gdLst/>
            <a:ahLst/>
            <a:cxnLst/>
            <a:rect l="l" t="t" r="r" b="b"/>
            <a:pathLst>
              <a:path w="1524218" h="1524218">
                <a:moveTo>
                  <a:pt x="0" y="0"/>
                </a:moveTo>
                <a:lnTo>
                  <a:pt x="1524218" y="0"/>
                </a:lnTo>
                <a:lnTo>
                  <a:pt x="1524218" y="1524218"/>
                </a:lnTo>
                <a:lnTo>
                  <a:pt x="0" y="152421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188011" y="7901960"/>
            <a:ext cx="1469589" cy="1469589"/>
          </a:xfrm>
          <a:custGeom>
            <a:avLst/>
            <a:gdLst/>
            <a:ahLst/>
            <a:cxnLst/>
            <a:rect l="l" t="t" r="r" b="b"/>
            <a:pathLst>
              <a:path w="1469589" h="1469589">
                <a:moveTo>
                  <a:pt x="0" y="0"/>
                </a:moveTo>
                <a:lnTo>
                  <a:pt x="1469589" y="0"/>
                </a:lnTo>
                <a:lnTo>
                  <a:pt x="1469589" y="1469588"/>
                </a:lnTo>
                <a:lnTo>
                  <a:pt x="0" y="146958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0972800" y="9371548"/>
            <a:ext cx="7315200" cy="1103930"/>
          </a:xfrm>
          <a:custGeom>
            <a:avLst/>
            <a:gdLst/>
            <a:ahLst/>
            <a:cxnLst/>
            <a:rect l="l" t="t" r="r" b="b"/>
            <a:pathLst>
              <a:path w="7315200" h="1103930">
                <a:moveTo>
                  <a:pt x="0" y="0"/>
                </a:moveTo>
                <a:lnTo>
                  <a:pt x="7315200" y="0"/>
                </a:lnTo>
                <a:lnTo>
                  <a:pt x="7315200" y="1103930"/>
                </a:lnTo>
                <a:lnTo>
                  <a:pt x="0" y="110393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657600" y="9371548"/>
            <a:ext cx="7315200" cy="1103930"/>
          </a:xfrm>
          <a:custGeom>
            <a:avLst/>
            <a:gdLst/>
            <a:ahLst/>
            <a:cxnLst/>
            <a:rect l="l" t="t" r="r" b="b"/>
            <a:pathLst>
              <a:path w="7315200" h="1103930">
                <a:moveTo>
                  <a:pt x="0" y="0"/>
                </a:moveTo>
                <a:lnTo>
                  <a:pt x="7315200" y="0"/>
                </a:lnTo>
                <a:lnTo>
                  <a:pt x="7315200" y="1103930"/>
                </a:lnTo>
                <a:lnTo>
                  <a:pt x="0" y="110393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-3657600" y="9371548"/>
            <a:ext cx="7315200" cy="1103930"/>
          </a:xfrm>
          <a:custGeom>
            <a:avLst/>
            <a:gdLst/>
            <a:ahLst/>
            <a:cxnLst/>
            <a:rect l="l" t="t" r="r" b="b"/>
            <a:pathLst>
              <a:path w="7315200" h="1103930">
                <a:moveTo>
                  <a:pt x="0" y="0"/>
                </a:moveTo>
                <a:lnTo>
                  <a:pt x="7315200" y="0"/>
                </a:lnTo>
                <a:lnTo>
                  <a:pt x="7315200" y="1103930"/>
                </a:lnTo>
                <a:lnTo>
                  <a:pt x="0" y="110393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4842015" y="1178078"/>
            <a:ext cx="8565871" cy="5369396"/>
            <a:chOff x="0" y="0"/>
            <a:chExt cx="11421161" cy="7159194"/>
          </a:xfrm>
        </p:grpSpPr>
        <p:sp>
          <p:nvSpPr>
            <p:cNvPr id="12" name="Freeform 12"/>
            <p:cNvSpPr/>
            <p:nvPr/>
          </p:nvSpPr>
          <p:spPr>
            <a:xfrm>
              <a:off x="0" y="5705305"/>
              <a:ext cx="5260783" cy="1453889"/>
            </a:xfrm>
            <a:custGeom>
              <a:avLst/>
              <a:gdLst/>
              <a:ahLst/>
              <a:cxnLst/>
              <a:rect l="l" t="t" r="r" b="b"/>
              <a:pathLst>
                <a:path w="5260783" h="1453889">
                  <a:moveTo>
                    <a:pt x="0" y="0"/>
                  </a:moveTo>
                  <a:lnTo>
                    <a:pt x="5260783" y="0"/>
                  </a:lnTo>
                  <a:lnTo>
                    <a:pt x="5260783" y="1453889"/>
                  </a:lnTo>
                  <a:lnTo>
                    <a:pt x="0" y="14538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3" name="Freeform 13"/>
            <p:cNvSpPr/>
            <p:nvPr/>
          </p:nvSpPr>
          <p:spPr>
            <a:xfrm>
              <a:off x="5918681" y="5638509"/>
              <a:ext cx="5502480" cy="1520685"/>
            </a:xfrm>
            <a:custGeom>
              <a:avLst/>
              <a:gdLst/>
              <a:ahLst/>
              <a:cxnLst/>
              <a:rect l="l" t="t" r="r" b="b"/>
              <a:pathLst>
                <a:path w="5502480" h="1520685">
                  <a:moveTo>
                    <a:pt x="0" y="0"/>
                  </a:moveTo>
                  <a:lnTo>
                    <a:pt x="5502480" y="0"/>
                  </a:lnTo>
                  <a:lnTo>
                    <a:pt x="5502480" y="1520685"/>
                  </a:lnTo>
                  <a:lnTo>
                    <a:pt x="0" y="15206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11421161" cy="5710581"/>
            </a:xfrm>
            <a:custGeom>
              <a:avLst/>
              <a:gdLst/>
              <a:ahLst/>
              <a:cxnLst/>
              <a:rect l="l" t="t" r="r" b="b"/>
              <a:pathLst>
                <a:path w="11421161" h="5710581">
                  <a:moveTo>
                    <a:pt x="0" y="0"/>
                  </a:moveTo>
                  <a:lnTo>
                    <a:pt x="11421161" y="0"/>
                  </a:lnTo>
                  <a:lnTo>
                    <a:pt x="11421161" y="5710581"/>
                  </a:lnTo>
                  <a:lnTo>
                    <a:pt x="0" y="5710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5" name="Freeform 15"/>
          <p:cNvSpPr/>
          <p:nvPr/>
        </p:nvSpPr>
        <p:spPr>
          <a:xfrm>
            <a:off x="14307893" y="5275153"/>
            <a:ext cx="891701" cy="1518376"/>
          </a:xfrm>
          <a:custGeom>
            <a:avLst/>
            <a:gdLst/>
            <a:ahLst/>
            <a:cxnLst/>
            <a:rect l="l" t="t" r="r" b="b"/>
            <a:pathLst>
              <a:path w="891701" h="1518376">
                <a:moveTo>
                  <a:pt x="0" y="0"/>
                </a:moveTo>
                <a:lnTo>
                  <a:pt x="891701" y="0"/>
                </a:lnTo>
                <a:lnTo>
                  <a:pt x="891701" y="1518376"/>
                </a:lnTo>
                <a:lnTo>
                  <a:pt x="0" y="1518376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PY" dirty="0"/>
          </a:p>
        </p:txBody>
      </p:sp>
      <p:sp>
        <p:nvSpPr>
          <p:cNvPr id="16" name="TextBox 16"/>
          <p:cNvSpPr txBox="1"/>
          <p:nvPr/>
        </p:nvSpPr>
        <p:spPr>
          <a:xfrm>
            <a:off x="5367388" y="2157689"/>
            <a:ext cx="7153174" cy="2710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61"/>
              </a:lnSpc>
            </a:pPr>
            <a:r>
              <a:rPr lang="en-US" sz="5273" spc="158">
                <a:solidFill>
                  <a:srgbClr val="FFFFFF"/>
                </a:solidFill>
                <a:latin typeface="Pixellet TH"/>
                <a:ea typeface="Pixellet TH"/>
                <a:cs typeface="Pixellet TH"/>
                <a:sym typeface="Pixellet TH"/>
              </a:rPr>
              <a:t>EXPLICACIÓN DEL CÓDIGO HTML</a:t>
            </a:r>
          </a:p>
        </p:txBody>
      </p:sp>
      <p:pic>
        <p:nvPicPr>
          <p:cNvPr id="18" name="Gráfico 17" descr="Cursor con relleno sólido">
            <a:extLst>
              <a:ext uri="{FF2B5EF4-FFF2-40B4-BE49-F238E27FC236}">
                <a16:creationId xmlns:a16="http://schemas.microsoft.com/office/drawing/2014/main" id="{9A6C313A-E6AE-3262-A42F-0A4456377320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8686800" y="4686300"/>
            <a:ext cx="9144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0F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9144000" y="4144737"/>
            <a:ext cx="9778442" cy="5500374"/>
          </a:xfrm>
          <a:custGeom>
            <a:avLst/>
            <a:gdLst/>
            <a:ahLst/>
            <a:cxnLst/>
            <a:rect l="l" t="t" r="r" b="b"/>
            <a:pathLst>
              <a:path w="9778442" h="5500374">
                <a:moveTo>
                  <a:pt x="9778442" y="0"/>
                </a:moveTo>
                <a:lnTo>
                  <a:pt x="0" y="0"/>
                </a:lnTo>
                <a:lnTo>
                  <a:pt x="0" y="5500374"/>
                </a:lnTo>
                <a:lnTo>
                  <a:pt x="9778442" y="5500374"/>
                </a:lnTo>
                <a:lnTo>
                  <a:pt x="9778442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634442" y="4084414"/>
            <a:ext cx="9778442" cy="5500374"/>
          </a:xfrm>
          <a:custGeom>
            <a:avLst/>
            <a:gdLst/>
            <a:ahLst/>
            <a:cxnLst/>
            <a:rect l="l" t="t" r="r" b="b"/>
            <a:pathLst>
              <a:path w="9778442" h="5500374">
                <a:moveTo>
                  <a:pt x="0" y="0"/>
                </a:moveTo>
                <a:lnTo>
                  <a:pt x="9778442" y="0"/>
                </a:lnTo>
                <a:lnTo>
                  <a:pt x="9778442" y="5500374"/>
                </a:lnTo>
                <a:lnTo>
                  <a:pt x="0" y="55003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779092" y="6774278"/>
            <a:ext cx="1345858" cy="2597270"/>
          </a:xfrm>
          <a:custGeom>
            <a:avLst/>
            <a:gdLst/>
            <a:ahLst/>
            <a:cxnLst/>
            <a:rect l="l" t="t" r="r" b="b"/>
            <a:pathLst>
              <a:path w="1345858" h="2597270">
                <a:moveTo>
                  <a:pt x="0" y="0"/>
                </a:moveTo>
                <a:lnTo>
                  <a:pt x="1345858" y="0"/>
                </a:lnTo>
                <a:lnTo>
                  <a:pt x="1345858" y="2597270"/>
                </a:lnTo>
                <a:lnTo>
                  <a:pt x="0" y="25972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124950" y="6834601"/>
            <a:ext cx="1512565" cy="2810510"/>
          </a:xfrm>
          <a:custGeom>
            <a:avLst/>
            <a:gdLst/>
            <a:ahLst/>
            <a:cxnLst/>
            <a:rect l="l" t="t" r="r" b="b"/>
            <a:pathLst>
              <a:path w="1512565" h="2810510">
                <a:moveTo>
                  <a:pt x="0" y="0"/>
                </a:moveTo>
                <a:lnTo>
                  <a:pt x="1512565" y="0"/>
                </a:lnTo>
                <a:lnTo>
                  <a:pt x="1512565" y="2810510"/>
                </a:lnTo>
                <a:lnTo>
                  <a:pt x="0" y="281051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311070" y="8060570"/>
            <a:ext cx="1524218" cy="1524218"/>
          </a:xfrm>
          <a:custGeom>
            <a:avLst/>
            <a:gdLst/>
            <a:ahLst/>
            <a:cxnLst/>
            <a:rect l="l" t="t" r="r" b="b"/>
            <a:pathLst>
              <a:path w="1524218" h="1524218">
                <a:moveTo>
                  <a:pt x="0" y="0"/>
                </a:moveTo>
                <a:lnTo>
                  <a:pt x="1524218" y="0"/>
                </a:lnTo>
                <a:lnTo>
                  <a:pt x="1524218" y="1524218"/>
                </a:lnTo>
                <a:lnTo>
                  <a:pt x="0" y="152421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188011" y="7901960"/>
            <a:ext cx="1469589" cy="1469589"/>
          </a:xfrm>
          <a:custGeom>
            <a:avLst/>
            <a:gdLst/>
            <a:ahLst/>
            <a:cxnLst/>
            <a:rect l="l" t="t" r="r" b="b"/>
            <a:pathLst>
              <a:path w="1469589" h="1469589">
                <a:moveTo>
                  <a:pt x="0" y="0"/>
                </a:moveTo>
                <a:lnTo>
                  <a:pt x="1469589" y="0"/>
                </a:lnTo>
                <a:lnTo>
                  <a:pt x="1469589" y="1469588"/>
                </a:lnTo>
                <a:lnTo>
                  <a:pt x="0" y="146958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0972800" y="9371548"/>
            <a:ext cx="7315200" cy="1103930"/>
          </a:xfrm>
          <a:custGeom>
            <a:avLst/>
            <a:gdLst/>
            <a:ahLst/>
            <a:cxnLst/>
            <a:rect l="l" t="t" r="r" b="b"/>
            <a:pathLst>
              <a:path w="7315200" h="1103930">
                <a:moveTo>
                  <a:pt x="0" y="0"/>
                </a:moveTo>
                <a:lnTo>
                  <a:pt x="7315200" y="0"/>
                </a:lnTo>
                <a:lnTo>
                  <a:pt x="7315200" y="1103930"/>
                </a:lnTo>
                <a:lnTo>
                  <a:pt x="0" y="110393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657600" y="9371548"/>
            <a:ext cx="7315200" cy="1103930"/>
          </a:xfrm>
          <a:custGeom>
            <a:avLst/>
            <a:gdLst/>
            <a:ahLst/>
            <a:cxnLst/>
            <a:rect l="l" t="t" r="r" b="b"/>
            <a:pathLst>
              <a:path w="7315200" h="1103930">
                <a:moveTo>
                  <a:pt x="0" y="0"/>
                </a:moveTo>
                <a:lnTo>
                  <a:pt x="7315200" y="0"/>
                </a:lnTo>
                <a:lnTo>
                  <a:pt x="7315200" y="1103930"/>
                </a:lnTo>
                <a:lnTo>
                  <a:pt x="0" y="110393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-3657600" y="9371548"/>
            <a:ext cx="7315200" cy="1103930"/>
          </a:xfrm>
          <a:custGeom>
            <a:avLst/>
            <a:gdLst/>
            <a:ahLst/>
            <a:cxnLst/>
            <a:rect l="l" t="t" r="r" b="b"/>
            <a:pathLst>
              <a:path w="7315200" h="1103930">
                <a:moveTo>
                  <a:pt x="0" y="0"/>
                </a:moveTo>
                <a:lnTo>
                  <a:pt x="7315200" y="0"/>
                </a:lnTo>
                <a:lnTo>
                  <a:pt x="7315200" y="1103930"/>
                </a:lnTo>
                <a:lnTo>
                  <a:pt x="0" y="110393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4842015" y="1178078"/>
            <a:ext cx="8565871" cy="5369396"/>
            <a:chOff x="0" y="0"/>
            <a:chExt cx="11421161" cy="7159194"/>
          </a:xfrm>
        </p:grpSpPr>
        <p:sp>
          <p:nvSpPr>
            <p:cNvPr id="12" name="Freeform 12"/>
            <p:cNvSpPr/>
            <p:nvPr/>
          </p:nvSpPr>
          <p:spPr>
            <a:xfrm>
              <a:off x="0" y="5705305"/>
              <a:ext cx="5260783" cy="1453889"/>
            </a:xfrm>
            <a:custGeom>
              <a:avLst/>
              <a:gdLst/>
              <a:ahLst/>
              <a:cxnLst/>
              <a:rect l="l" t="t" r="r" b="b"/>
              <a:pathLst>
                <a:path w="5260783" h="1453889">
                  <a:moveTo>
                    <a:pt x="0" y="0"/>
                  </a:moveTo>
                  <a:lnTo>
                    <a:pt x="5260783" y="0"/>
                  </a:lnTo>
                  <a:lnTo>
                    <a:pt x="5260783" y="1453889"/>
                  </a:lnTo>
                  <a:lnTo>
                    <a:pt x="0" y="14538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3" name="Freeform 13"/>
            <p:cNvSpPr/>
            <p:nvPr/>
          </p:nvSpPr>
          <p:spPr>
            <a:xfrm>
              <a:off x="5918681" y="5638509"/>
              <a:ext cx="5502480" cy="1520685"/>
            </a:xfrm>
            <a:custGeom>
              <a:avLst/>
              <a:gdLst/>
              <a:ahLst/>
              <a:cxnLst/>
              <a:rect l="l" t="t" r="r" b="b"/>
              <a:pathLst>
                <a:path w="5502480" h="1520685">
                  <a:moveTo>
                    <a:pt x="0" y="0"/>
                  </a:moveTo>
                  <a:lnTo>
                    <a:pt x="5502480" y="0"/>
                  </a:lnTo>
                  <a:lnTo>
                    <a:pt x="5502480" y="1520685"/>
                  </a:lnTo>
                  <a:lnTo>
                    <a:pt x="0" y="15206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11421161" cy="5710581"/>
            </a:xfrm>
            <a:custGeom>
              <a:avLst/>
              <a:gdLst/>
              <a:ahLst/>
              <a:cxnLst/>
              <a:rect l="l" t="t" r="r" b="b"/>
              <a:pathLst>
                <a:path w="11421161" h="5710581">
                  <a:moveTo>
                    <a:pt x="0" y="0"/>
                  </a:moveTo>
                  <a:lnTo>
                    <a:pt x="11421161" y="0"/>
                  </a:lnTo>
                  <a:lnTo>
                    <a:pt x="11421161" y="5710581"/>
                  </a:lnTo>
                  <a:lnTo>
                    <a:pt x="0" y="5710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5" name="Freeform 15"/>
          <p:cNvSpPr/>
          <p:nvPr/>
        </p:nvSpPr>
        <p:spPr>
          <a:xfrm>
            <a:off x="14620457" y="4584278"/>
            <a:ext cx="891701" cy="1518376"/>
          </a:xfrm>
          <a:custGeom>
            <a:avLst/>
            <a:gdLst/>
            <a:ahLst/>
            <a:cxnLst/>
            <a:rect l="l" t="t" r="r" b="b"/>
            <a:pathLst>
              <a:path w="891701" h="1518376">
                <a:moveTo>
                  <a:pt x="0" y="0"/>
                </a:moveTo>
                <a:lnTo>
                  <a:pt x="891701" y="0"/>
                </a:lnTo>
                <a:lnTo>
                  <a:pt x="891701" y="1518376"/>
                </a:lnTo>
                <a:lnTo>
                  <a:pt x="0" y="1518376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5367388" y="2157689"/>
            <a:ext cx="7153174" cy="2723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61"/>
              </a:lnSpc>
            </a:pPr>
            <a:r>
              <a:rPr lang="en-US" sz="5273" b="1" spc="158">
                <a:solidFill>
                  <a:srgbClr val="FFFFFF"/>
                </a:solidFill>
                <a:latin typeface="Pixellet TH Bold"/>
                <a:ea typeface="Pixellet TH Bold"/>
                <a:cs typeface="Pixellet TH Bold"/>
                <a:sym typeface="Pixellet TH Bold"/>
              </a:rPr>
              <a:t>EXPLICACIÓN DEL CÓDIGO</a:t>
            </a:r>
          </a:p>
          <a:p>
            <a:pPr algn="ctr">
              <a:lnSpc>
                <a:spcPts val="6961"/>
              </a:lnSpc>
            </a:pPr>
            <a:r>
              <a:rPr lang="en-US" sz="5273" b="1" spc="158">
                <a:solidFill>
                  <a:srgbClr val="FFFFFF"/>
                </a:solidFill>
                <a:latin typeface="Pixellet TH Bold"/>
                <a:ea typeface="Pixellet TH Bold"/>
                <a:cs typeface="Pixellet TH Bold"/>
                <a:sym typeface="Pixellet TH Bold"/>
              </a:rPr>
              <a:t>CSS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0F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8788158" y="4114576"/>
            <a:ext cx="9778442" cy="5500374"/>
          </a:xfrm>
          <a:custGeom>
            <a:avLst/>
            <a:gdLst/>
            <a:ahLst/>
            <a:cxnLst/>
            <a:rect l="l" t="t" r="r" b="b"/>
            <a:pathLst>
              <a:path w="9778442" h="5500374">
                <a:moveTo>
                  <a:pt x="9778442" y="0"/>
                </a:moveTo>
                <a:lnTo>
                  <a:pt x="0" y="0"/>
                </a:lnTo>
                <a:lnTo>
                  <a:pt x="0" y="5500374"/>
                </a:lnTo>
                <a:lnTo>
                  <a:pt x="9778442" y="5500374"/>
                </a:lnTo>
                <a:lnTo>
                  <a:pt x="9778442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634442" y="4084414"/>
            <a:ext cx="9778442" cy="5500374"/>
          </a:xfrm>
          <a:custGeom>
            <a:avLst/>
            <a:gdLst/>
            <a:ahLst/>
            <a:cxnLst/>
            <a:rect l="l" t="t" r="r" b="b"/>
            <a:pathLst>
              <a:path w="9778442" h="5500374">
                <a:moveTo>
                  <a:pt x="0" y="0"/>
                </a:moveTo>
                <a:lnTo>
                  <a:pt x="9778442" y="0"/>
                </a:lnTo>
                <a:lnTo>
                  <a:pt x="9778442" y="5500374"/>
                </a:lnTo>
                <a:lnTo>
                  <a:pt x="0" y="55003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598117" y="6801103"/>
            <a:ext cx="1345858" cy="2597270"/>
          </a:xfrm>
          <a:custGeom>
            <a:avLst/>
            <a:gdLst/>
            <a:ahLst/>
            <a:cxnLst/>
            <a:rect l="l" t="t" r="r" b="b"/>
            <a:pathLst>
              <a:path w="1345858" h="2597270">
                <a:moveTo>
                  <a:pt x="0" y="0"/>
                </a:moveTo>
                <a:lnTo>
                  <a:pt x="1345858" y="0"/>
                </a:lnTo>
                <a:lnTo>
                  <a:pt x="1345858" y="2597270"/>
                </a:lnTo>
                <a:lnTo>
                  <a:pt x="0" y="25972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124950" y="6834601"/>
            <a:ext cx="1512565" cy="2810510"/>
          </a:xfrm>
          <a:custGeom>
            <a:avLst/>
            <a:gdLst/>
            <a:ahLst/>
            <a:cxnLst/>
            <a:rect l="l" t="t" r="r" b="b"/>
            <a:pathLst>
              <a:path w="1512565" h="2810510">
                <a:moveTo>
                  <a:pt x="0" y="0"/>
                </a:moveTo>
                <a:lnTo>
                  <a:pt x="1512565" y="0"/>
                </a:lnTo>
                <a:lnTo>
                  <a:pt x="1512565" y="2810510"/>
                </a:lnTo>
                <a:lnTo>
                  <a:pt x="0" y="281051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311070" y="8060570"/>
            <a:ext cx="1524218" cy="1524218"/>
          </a:xfrm>
          <a:custGeom>
            <a:avLst/>
            <a:gdLst/>
            <a:ahLst/>
            <a:cxnLst/>
            <a:rect l="l" t="t" r="r" b="b"/>
            <a:pathLst>
              <a:path w="1524218" h="1524218">
                <a:moveTo>
                  <a:pt x="0" y="0"/>
                </a:moveTo>
                <a:lnTo>
                  <a:pt x="1524218" y="0"/>
                </a:lnTo>
                <a:lnTo>
                  <a:pt x="1524218" y="1524218"/>
                </a:lnTo>
                <a:lnTo>
                  <a:pt x="0" y="152421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188011" y="7901960"/>
            <a:ext cx="1469589" cy="1469589"/>
          </a:xfrm>
          <a:custGeom>
            <a:avLst/>
            <a:gdLst/>
            <a:ahLst/>
            <a:cxnLst/>
            <a:rect l="l" t="t" r="r" b="b"/>
            <a:pathLst>
              <a:path w="1469589" h="1469589">
                <a:moveTo>
                  <a:pt x="0" y="0"/>
                </a:moveTo>
                <a:lnTo>
                  <a:pt x="1469589" y="0"/>
                </a:lnTo>
                <a:lnTo>
                  <a:pt x="1469589" y="1469588"/>
                </a:lnTo>
                <a:lnTo>
                  <a:pt x="0" y="146958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0972800" y="9371548"/>
            <a:ext cx="7315200" cy="1103930"/>
          </a:xfrm>
          <a:custGeom>
            <a:avLst/>
            <a:gdLst/>
            <a:ahLst/>
            <a:cxnLst/>
            <a:rect l="l" t="t" r="r" b="b"/>
            <a:pathLst>
              <a:path w="7315200" h="1103930">
                <a:moveTo>
                  <a:pt x="0" y="0"/>
                </a:moveTo>
                <a:lnTo>
                  <a:pt x="7315200" y="0"/>
                </a:lnTo>
                <a:lnTo>
                  <a:pt x="7315200" y="1103930"/>
                </a:lnTo>
                <a:lnTo>
                  <a:pt x="0" y="110393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657600" y="9371548"/>
            <a:ext cx="7315200" cy="1103930"/>
          </a:xfrm>
          <a:custGeom>
            <a:avLst/>
            <a:gdLst/>
            <a:ahLst/>
            <a:cxnLst/>
            <a:rect l="l" t="t" r="r" b="b"/>
            <a:pathLst>
              <a:path w="7315200" h="1103930">
                <a:moveTo>
                  <a:pt x="0" y="0"/>
                </a:moveTo>
                <a:lnTo>
                  <a:pt x="7315200" y="0"/>
                </a:lnTo>
                <a:lnTo>
                  <a:pt x="7315200" y="1103930"/>
                </a:lnTo>
                <a:lnTo>
                  <a:pt x="0" y="110393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-3657600" y="9371548"/>
            <a:ext cx="7315200" cy="1103930"/>
          </a:xfrm>
          <a:custGeom>
            <a:avLst/>
            <a:gdLst/>
            <a:ahLst/>
            <a:cxnLst/>
            <a:rect l="l" t="t" r="r" b="b"/>
            <a:pathLst>
              <a:path w="7315200" h="1103930">
                <a:moveTo>
                  <a:pt x="0" y="0"/>
                </a:moveTo>
                <a:lnTo>
                  <a:pt x="7315200" y="0"/>
                </a:lnTo>
                <a:lnTo>
                  <a:pt x="7315200" y="1103930"/>
                </a:lnTo>
                <a:lnTo>
                  <a:pt x="0" y="110393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4842015" y="1178078"/>
            <a:ext cx="8565871" cy="5369396"/>
            <a:chOff x="0" y="0"/>
            <a:chExt cx="11421161" cy="7159194"/>
          </a:xfrm>
        </p:grpSpPr>
        <p:sp>
          <p:nvSpPr>
            <p:cNvPr id="12" name="Freeform 12"/>
            <p:cNvSpPr/>
            <p:nvPr/>
          </p:nvSpPr>
          <p:spPr>
            <a:xfrm>
              <a:off x="0" y="5705305"/>
              <a:ext cx="5260783" cy="1453889"/>
            </a:xfrm>
            <a:custGeom>
              <a:avLst/>
              <a:gdLst/>
              <a:ahLst/>
              <a:cxnLst/>
              <a:rect l="l" t="t" r="r" b="b"/>
              <a:pathLst>
                <a:path w="5260783" h="1453889">
                  <a:moveTo>
                    <a:pt x="0" y="0"/>
                  </a:moveTo>
                  <a:lnTo>
                    <a:pt x="5260783" y="0"/>
                  </a:lnTo>
                  <a:lnTo>
                    <a:pt x="5260783" y="1453889"/>
                  </a:lnTo>
                  <a:lnTo>
                    <a:pt x="0" y="14538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3" name="Freeform 13"/>
            <p:cNvSpPr/>
            <p:nvPr/>
          </p:nvSpPr>
          <p:spPr>
            <a:xfrm>
              <a:off x="5918681" y="5638509"/>
              <a:ext cx="5502480" cy="1520685"/>
            </a:xfrm>
            <a:custGeom>
              <a:avLst/>
              <a:gdLst/>
              <a:ahLst/>
              <a:cxnLst/>
              <a:rect l="l" t="t" r="r" b="b"/>
              <a:pathLst>
                <a:path w="5502480" h="1520685">
                  <a:moveTo>
                    <a:pt x="0" y="0"/>
                  </a:moveTo>
                  <a:lnTo>
                    <a:pt x="5502480" y="0"/>
                  </a:lnTo>
                  <a:lnTo>
                    <a:pt x="5502480" y="1520685"/>
                  </a:lnTo>
                  <a:lnTo>
                    <a:pt x="0" y="15206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11421161" cy="5710581"/>
            </a:xfrm>
            <a:custGeom>
              <a:avLst/>
              <a:gdLst/>
              <a:ahLst/>
              <a:cxnLst/>
              <a:rect l="l" t="t" r="r" b="b"/>
              <a:pathLst>
                <a:path w="11421161" h="5710581">
                  <a:moveTo>
                    <a:pt x="0" y="0"/>
                  </a:moveTo>
                  <a:lnTo>
                    <a:pt x="11421161" y="0"/>
                  </a:lnTo>
                  <a:lnTo>
                    <a:pt x="11421161" y="5710581"/>
                  </a:lnTo>
                  <a:lnTo>
                    <a:pt x="0" y="5710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5" name="Freeform 15"/>
          <p:cNvSpPr/>
          <p:nvPr/>
        </p:nvSpPr>
        <p:spPr>
          <a:xfrm>
            <a:off x="15273462" y="4461064"/>
            <a:ext cx="891701" cy="1518376"/>
          </a:xfrm>
          <a:custGeom>
            <a:avLst/>
            <a:gdLst/>
            <a:ahLst/>
            <a:cxnLst/>
            <a:rect l="l" t="t" r="r" b="b"/>
            <a:pathLst>
              <a:path w="891701" h="1518376">
                <a:moveTo>
                  <a:pt x="0" y="0"/>
                </a:moveTo>
                <a:lnTo>
                  <a:pt x="891701" y="0"/>
                </a:lnTo>
                <a:lnTo>
                  <a:pt x="891701" y="1518376"/>
                </a:lnTo>
                <a:lnTo>
                  <a:pt x="0" y="1518376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5367388" y="2157689"/>
            <a:ext cx="7153174" cy="2723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61"/>
              </a:lnSpc>
            </a:pPr>
            <a:r>
              <a:rPr lang="en-US" sz="5273" b="1" spc="158">
                <a:solidFill>
                  <a:srgbClr val="FFFFFF"/>
                </a:solidFill>
                <a:latin typeface="Pixellet TH Bold"/>
                <a:ea typeface="Pixellet TH Bold"/>
                <a:cs typeface="Pixellet TH Bold"/>
                <a:sym typeface="Pixellet TH Bold"/>
              </a:rPr>
              <a:t>EXPLICACIÓN DEL CÓDIGO JAVASCRIPT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0F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795297" y="6837634"/>
            <a:ext cx="7315200" cy="2420666"/>
          </a:xfrm>
          <a:custGeom>
            <a:avLst/>
            <a:gdLst/>
            <a:ahLst/>
            <a:cxnLst/>
            <a:rect l="l" t="t" r="r" b="b"/>
            <a:pathLst>
              <a:path w="7315200" h="2420666">
                <a:moveTo>
                  <a:pt x="0" y="0"/>
                </a:moveTo>
                <a:lnTo>
                  <a:pt x="7315200" y="0"/>
                </a:lnTo>
                <a:lnTo>
                  <a:pt x="7315200" y="2420666"/>
                </a:lnTo>
                <a:lnTo>
                  <a:pt x="0" y="24206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795297" y="8666672"/>
            <a:ext cx="7315200" cy="2128058"/>
          </a:xfrm>
          <a:custGeom>
            <a:avLst/>
            <a:gdLst/>
            <a:ahLst/>
            <a:cxnLst/>
            <a:rect l="l" t="t" r="r" b="b"/>
            <a:pathLst>
              <a:path w="7315200" h="2128058">
                <a:moveTo>
                  <a:pt x="0" y="0"/>
                </a:moveTo>
                <a:lnTo>
                  <a:pt x="7315200" y="0"/>
                </a:lnTo>
                <a:lnTo>
                  <a:pt x="7315200" y="2128058"/>
                </a:lnTo>
                <a:lnTo>
                  <a:pt x="0" y="21280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395176" y="4152750"/>
            <a:ext cx="2663600" cy="6314569"/>
          </a:xfrm>
          <a:custGeom>
            <a:avLst/>
            <a:gdLst/>
            <a:ahLst/>
            <a:cxnLst/>
            <a:rect l="l" t="t" r="r" b="b"/>
            <a:pathLst>
              <a:path w="2663600" h="6314569">
                <a:moveTo>
                  <a:pt x="0" y="0"/>
                </a:moveTo>
                <a:lnTo>
                  <a:pt x="2663600" y="0"/>
                </a:lnTo>
                <a:lnTo>
                  <a:pt x="2663600" y="6314569"/>
                </a:lnTo>
                <a:lnTo>
                  <a:pt x="0" y="63145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2063376" y="7310035"/>
            <a:ext cx="7315200" cy="2420666"/>
          </a:xfrm>
          <a:custGeom>
            <a:avLst/>
            <a:gdLst/>
            <a:ahLst/>
            <a:cxnLst/>
            <a:rect l="l" t="t" r="r" b="b"/>
            <a:pathLst>
              <a:path w="7315200" h="2420666">
                <a:moveTo>
                  <a:pt x="0" y="0"/>
                </a:moveTo>
                <a:lnTo>
                  <a:pt x="7315200" y="0"/>
                </a:lnTo>
                <a:lnTo>
                  <a:pt x="7315200" y="2420666"/>
                </a:lnTo>
                <a:lnTo>
                  <a:pt x="0" y="24206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1161697" y="4000136"/>
            <a:ext cx="7315200" cy="1303436"/>
          </a:xfrm>
          <a:custGeom>
            <a:avLst/>
            <a:gdLst/>
            <a:ahLst/>
            <a:cxnLst/>
            <a:rect l="l" t="t" r="r" b="b"/>
            <a:pathLst>
              <a:path w="7315200" h="1303436">
                <a:moveTo>
                  <a:pt x="0" y="0"/>
                </a:moveTo>
                <a:lnTo>
                  <a:pt x="7315200" y="0"/>
                </a:lnTo>
                <a:lnTo>
                  <a:pt x="7315200" y="1303436"/>
                </a:lnTo>
                <a:lnTo>
                  <a:pt x="0" y="130343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562363" y="8951978"/>
            <a:ext cx="7315200" cy="2128058"/>
          </a:xfrm>
          <a:custGeom>
            <a:avLst/>
            <a:gdLst/>
            <a:ahLst/>
            <a:cxnLst/>
            <a:rect l="l" t="t" r="r" b="b"/>
            <a:pathLst>
              <a:path w="7315200" h="2128058">
                <a:moveTo>
                  <a:pt x="0" y="0"/>
                </a:moveTo>
                <a:lnTo>
                  <a:pt x="7315200" y="0"/>
                </a:lnTo>
                <a:lnTo>
                  <a:pt x="7315200" y="2128058"/>
                </a:lnTo>
                <a:lnTo>
                  <a:pt x="0" y="21280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8920023" y="9237284"/>
            <a:ext cx="7315200" cy="2128058"/>
          </a:xfrm>
          <a:custGeom>
            <a:avLst/>
            <a:gdLst/>
            <a:ahLst/>
            <a:cxnLst/>
            <a:rect l="l" t="t" r="r" b="b"/>
            <a:pathLst>
              <a:path w="7315200" h="2128058">
                <a:moveTo>
                  <a:pt x="0" y="0"/>
                </a:moveTo>
                <a:lnTo>
                  <a:pt x="7315200" y="0"/>
                </a:lnTo>
                <a:lnTo>
                  <a:pt x="7315200" y="2128058"/>
                </a:lnTo>
                <a:lnTo>
                  <a:pt x="0" y="21280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3395176" y="9222971"/>
            <a:ext cx="7315200" cy="2128058"/>
          </a:xfrm>
          <a:custGeom>
            <a:avLst/>
            <a:gdLst/>
            <a:ahLst/>
            <a:cxnLst/>
            <a:rect l="l" t="t" r="r" b="b"/>
            <a:pathLst>
              <a:path w="7315200" h="2128058">
                <a:moveTo>
                  <a:pt x="0" y="0"/>
                </a:moveTo>
                <a:lnTo>
                  <a:pt x="7315200" y="0"/>
                </a:lnTo>
                <a:lnTo>
                  <a:pt x="7315200" y="2128058"/>
                </a:lnTo>
                <a:lnTo>
                  <a:pt x="0" y="21280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3395176" y="1388564"/>
            <a:ext cx="7315200" cy="1303436"/>
          </a:xfrm>
          <a:custGeom>
            <a:avLst/>
            <a:gdLst/>
            <a:ahLst/>
            <a:cxnLst/>
            <a:rect l="l" t="t" r="r" b="b"/>
            <a:pathLst>
              <a:path w="7315200" h="1303436">
                <a:moveTo>
                  <a:pt x="0" y="0"/>
                </a:moveTo>
                <a:lnTo>
                  <a:pt x="7315200" y="0"/>
                </a:lnTo>
                <a:lnTo>
                  <a:pt x="7315200" y="1303435"/>
                </a:lnTo>
                <a:lnTo>
                  <a:pt x="0" y="130343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5700328" y="1699828"/>
            <a:ext cx="6887344" cy="6887344"/>
          </a:xfrm>
          <a:custGeom>
            <a:avLst/>
            <a:gdLst/>
            <a:ahLst/>
            <a:cxnLst/>
            <a:rect l="l" t="t" r="r" b="b"/>
            <a:pathLst>
              <a:path w="6887344" h="6887344">
                <a:moveTo>
                  <a:pt x="0" y="0"/>
                </a:moveTo>
                <a:lnTo>
                  <a:pt x="6887344" y="0"/>
                </a:lnTo>
                <a:lnTo>
                  <a:pt x="6887344" y="6887344"/>
                </a:lnTo>
                <a:lnTo>
                  <a:pt x="0" y="688734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5343436" y="243164"/>
            <a:ext cx="7153174" cy="957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61"/>
              </a:lnSpc>
            </a:pPr>
            <a:r>
              <a:rPr lang="en-US" sz="5273" spc="158">
                <a:solidFill>
                  <a:srgbClr val="FFFFFF"/>
                </a:solidFill>
                <a:latin typeface="Pixellet TH"/>
                <a:ea typeface="Pixellet TH"/>
                <a:cs typeface="Pixellet TH"/>
                <a:sym typeface="Pixellet TH"/>
              </a:rPr>
              <a:t>QR DEL MANUAL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F6957573-7882-1C8A-F659-9C30F9FFE63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7821" y="1699828"/>
            <a:ext cx="6887344" cy="68873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0F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795297" y="6837634"/>
            <a:ext cx="7315200" cy="2420666"/>
          </a:xfrm>
          <a:custGeom>
            <a:avLst/>
            <a:gdLst/>
            <a:ahLst/>
            <a:cxnLst/>
            <a:rect l="l" t="t" r="r" b="b"/>
            <a:pathLst>
              <a:path w="7315200" h="2420666">
                <a:moveTo>
                  <a:pt x="0" y="0"/>
                </a:moveTo>
                <a:lnTo>
                  <a:pt x="7315200" y="0"/>
                </a:lnTo>
                <a:lnTo>
                  <a:pt x="7315200" y="2420666"/>
                </a:lnTo>
                <a:lnTo>
                  <a:pt x="0" y="24206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795297" y="8666672"/>
            <a:ext cx="7315200" cy="2128058"/>
          </a:xfrm>
          <a:custGeom>
            <a:avLst/>
            <a:gdLst/>
            <a:ahLst/>
            <a:cxnLst/>
            <a:rect l="l" t="t" r="r" b="b"/>
            <a:pathLst>
              <a:path w="7315200" h="2128058">
                <a:moveTo>
                  <a:pt x="0" y="0"/>
                </a:moveTo>
                <a:lnTo>
                  <a:pt x="7315200" y="0"/>
                </a:lnTo>
                <a:lnTo>
                  <a:pt x="7315200" y="2128058"/>
                </a:lnTo>
                <a:lnTo>
                  <a:pt x="0" y="21280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395176" y="4152750"/>
            <a:ext cx="2663600" cy="6314569"/>
          </a:xfrm>
          <a:custGeom>
            <a:avLst/>
            <a:gdLst/>
            <a:ahLst/>
            <a:cxnLst/>
            <a:rect l="l" t="t" r="r" b="b"/>
            <a:pathLst>
              <a:path w="2663600" h="6314569">
                <a:moveTo>
                  <a:pt x="0" y="0"/>
                </a:moveTo>
                <a:lnTo>
                  <a:pt x="2663600" y="0"/>
                </a:lnTo>
                <a:lnTo>
                  <a:pt x="2663600" y="6314569"/>
                </a:lnTo>
                <a:lnTo>
                  <a:pt x="0" y="63145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2063376" y="7310035"/>
            <a:ext cx="7315200" cy="2420666"/>
          </a:xfrm>
          <a:custGeom>
            <a:avLst/>
            <a:gdLst/>
            <a:ahLst/>
            <a:cxnLst/>
            <a:rect l="l" t="t" r="r" b="b"/>
            <a:pathLst>
              <a:path w="7315200" h="2420666">
                <a:moveTo>
                  <a:pt x="0" y="0"/>
                </a:moveTo>
                <a:lnTo>
                  <a:pt x="7315200" y="0"/>
                </a:lnTo>
                <a:lnTo>
                  <a:pt x="7315200" y="2420666"/>
                </a:lnTo>
                <a:lnTo>
                  <a:pt x="0" y="24206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1161697" y="4000136"/>
            <a:ext cx="7315200" cy="1303436"/>
          </a:xfrm>
          <a:custGeom>
            <a:avLst/>
            <a:gdLst/>
            <a:ahLst/>
            <a:cxnLst/>
            <a:rect l="l" t="t" r="r" b="b"/>
            <a:pathLst>
              <a:path w="7315200" h="1303436">
                <a:moveTo>
                  <a:pt x="0" y="0"/>
                </a:moveTo>
                <a:lnTo>
                  <a:pt x="7315200" y="0"/>
                </a:lnTo>
                <a:lnTo>
                  <a:pt x="7315200" y="1303436"/>
                </a:lnTo>
                <a:lnTo>
                  <a:pt x="0" y="130343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562363" y="8951978"/>
            <a:ext cx="7315200" cy="2128058"/>
          </a:xfrm>
          <a:custGeom>
            <a:avLst/>
            <a:gdLst/>
            <a:ahLst/>
            <a:cxnLst/>
            <a:rect l="l" t="t" r="r" b="b"/>
            <a:pathLst>
              <a:path w="7315200" h="2128058">
                <a:moveTo>
                  <a:pt x="0" y="0"/>
                </a:moveTo>
                <a:lnTo>
                  <a:pt x="7315200" y="0"/>
                </a:lnTo>
                <a:lnTo>
                  <a:pt x="7315200" y="2128058"/>
                </a:lnTo>
                <a:lnTo>
                  <a:pt x="0" y="21280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8920023" y="9237284"/>
            <a:ext cx="7315200" cy="2128058"/>
          </a:xfrm>
          <a:custGeom>
            <a:avLst/>
            <a:gdLst/>
            <a:ahLst/>
            <a:cxnLst/>
            <a:rect l="l" t="t" r="r" b="b"/>
            <a:pathLst>
              <a:path w="7315200" h="2128058">
                <a:moveTo>
                  <a:pt x="0" y="0"/>
                </a:moveTo>
                <a:lnTo>
                  <a:pt x="7315200" y="0"/>
                </a:lnTo>
                <a:lnTo>
                  <a:pt x="7315200" y="2128058"/>
                </a:lnTo>
                <a:lnTo>
                  <a:pt x="0" y="21280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3395176" y="9222971"/>
            <a:ext cx="7315200" cy="2128058"/>
          </a:xfrm>
          <a:custGeom>
            <a:avLst/>
            <a:gdLst/>
            <a:ahLst/>
            <a:cxnLst/>
            <a:rect l="l" t="t" r="r" b="b"/>
            <a:pathLst>
              <a:path w="7315200" h="2128058">
                <a:moveTo>
                  <a:pt x="0" y="0"/>
                </a:moveTo>
                <a:lnTo>
                  <a:pt x="7315200" y="0"/>
                </a:lnTo>
                <a:lnTo>
                  <a:pt x="7315200" y="2128058"/>
                </a:lnTo>
                <a:lnTo>
                  <a:pt x="0" y="21280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3395176" y="1388564"/>
            <a:ext cx="7315200" cy="1303436"/>
          </a:xfrm>
          <a:custGeom>
            <a:avLst/>
            <a:gdLst/>
            <a:ahLst/>
            <a:cxnLst/>
            <a:rect l="l" t="t" r="r" b="b"/>
            <a:pathLst>
              <a:path w="7315200" h="1303436">
                <a:moveTo>
                  <a:pt x="0" y="0"/>
                </a:moveTo>
                <a:lnTo>
                  <a:pt x="7315200" y="0"/>
                </a:lnTo>
                <a:lnTo>
                  <a:pt x="7315200" y="1303435"/>
                </a:lnTo>
                <a:lnTo>
                  <a:pt x="0" y="130343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5700328" y="1699828"/>
            <a:ext cx="6887344" cy="6887344"/>
          </a:xfrm>
          <a:custGeom>
            <a:avLst/>
            <a:gdLst/>
            <a:ahLst/>
            <a:cxnLst/>
            <a:rect l="l" t="t" r="r" b="b"/>
            <a:pathLst>
              <a:path w="6887344" h="6887344">
                <a:moveTo>
                  <a:pt x="0" y="0"/>
                </a:moveTo>
                <a:lnTo>
                  <a:pt x="6887344" y="0"/>
                </a:lnTo>
                <a:lnTo>
                  <a:pt x="6887344" y="6887344"/>
                </a:lnTo>
                <a:lnTo>
                  <a:pt x="0" y="688734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5343436" y="243164"/>
            <a:ext cx="7153174" cy="957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61"/>
              </a:lnSpc>
            </a:pPr>
            <a:r>
              <a:rPr lang="en-US" sz="5273" spc="158">
                <a:solidFill>
                  <a:srgbClr val="FFFFFF"/>
                </a:solidFill>
                <a:latin typeface="Pixellet TH"/>
                <a:ea typeface="Pixellet TH"/>
                <a:cs typeface="Pixellet TH"/>
                <a:sym typeface="Pixellet TH"/>
              </a:rPr>
              <a:t>QR DEL TUTORIAL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318E4D8A-684C-1102-3BCA-49EB9CF7CD6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8066" y="1711396"/>
            <a:ext cx="6887345" cy="6887345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C74A638D-0DF5-A863-88E0-750AE105E66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2590" y="1688260"/>
            <a:ext cx="6816224" cy="68162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0F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52174" y="6934387"/>
            <a:ext cx="2208328" cy="2725468"/>
          </a:xfrm>
          <a:custGeom>
            <a:avLst/>
            <a:gdLst/>
            <a:ahLst/>
            <a:cxnLst/>
            <a:rect l="l" t="t" r="r" b="b"/>
            <a:pathLst>
              <a:path w="2208328" h="2725468">
                <a:moveTo>
                  <a:pt x="0" y="0"/>
                </a:moveTo>
                <a:lnTo>
                  <a:pt x="2208328" y="0"/>
                </a:lnTo>
                <a:lnTo>
                  <a:pt x="2208328" y="2725468"/>
                </a:lnTo>
                <a:lnTo>
                  <a:pt x="0" y="27254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352986" y="6934387"/>
            <a:ext cx="3164474" cy="3164474"/>
          </a:xfrm>
          <a:custGeom>
            <a:avLst/>
            <a:gdLst/>
            <a:ahLst/>
            <a:cxnLst/>
            <a:rect l="l" t="t" r="r" b="b"/>
            <a:pathLst>
              <a:path w="3164474" h="3164474">
                <a:moveTo>
                  <a:pt x="0" y="0"/>
                </a:moveTo>
                <a:lnTo>
                  <a:pt x="3164474" y="0"/>
                </a:lnTo>
                <a:lnTo>
                  <a:pt x="3164474" y="3164475"/>
                </a:lnTo>
                <a:lnTo>
                  <a:pt x="0" y="31644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962214" y="8595826"/>
            <a:ext cx="7315200" cy="2128058"/>
          </a:xfrm>
          <a:custGeom>
            <a:avLst/>
            <a:gdLst/>
            <a:ahLst/>
            <a:cxnLst/>
            <a:rect l="l" t="t" r="r" b="b"/>
            <a:pathLst>
              <a:path w="7315200" h="2128058">
                <a:moveTo>
                  <a:pt x="0" y="0"/>
                </a:moveTo>
                <a:lnTo>
                  <a:pt x="7315200" y="0"/>
                </a:lnTo>
                <a:lnTo>
                  <a:pt x="7315200" y="2128058"/>
                </a:lnTo>
                <a:lnTo>
                  <a:pt x="0" y="212805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645302" y="8838861"/>
            <a:ext cx="7315200" cy="2128058"/>
          </a:xfrm>
          <a:custGeom>
            <a:avLst/>
            <a:gdLst/>
            <a:ahLst/>
            <a:cxnLst/>
            <a:rect l="l" t="t" r="r" b="b"/>
            <a:pathLst>
              <a:path w="7315200" h="2128058">
                <a:moveTo>
                  <a:pt x="0" y="0"/>
                </a:moveTo>
                <a:lnTo>
                  <a:pt x="7315200" y="0"/>
                </a:lnTo>
                <a:lnTo>
                  <a:pt x="7315200" y="2128058"/>
                </a:lnTo>
                <a:lnTo>
                  <a:pt x="0" y="212805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252818" y="9081895"/>
            <a:ext cx="7315200" cy="2128058"/>
          </a:xfrm>
          <a:custGeom>
            <a:avLst/>
            <a:gdLst/>
            <a:ahLst/>
            <a:cxnLst/>
            <a:rect l="l" t="t" r="r" b="b"/>
            <a:pathLst>
              <a:path w="7315200" h="2128058">
                <a:moveTo>
                  <a:pt x="0" y="0"/>
                </a:moveTo>
                <a:lnTo>
                  <a:pt x="7315200" y="0"/>
                </a:lnTo>
                <a:lnTo>
                  <a:pt x="7315200" y="2128058"/>
                </a:lnTo>
                <a:lnTo>
                  <a:pt x="0" y="212805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2527293" y="8838861"/>
            <a:ext cx="7315200" cy="2128058"/>
          </a:xfrm>
          <a:custGeom>
            <a:avLst/>
            <a:gdLst/>
            <a:ahLst/>
            <a:cxnLst/>
            <a:rect l="l" t="t" r="r" b="b"/>
            <a:pathLst>
              <a:path w="7315200" h="2128058">
                <a:moveTo>
                  <a:pt x="0" y="0"/>
                </a:moveTo>
                <a:lnTo>
                  <a:pt x="7315200" y="0"/>
                </a:lnTo>
                <a:lnTo>
                  <a:pt x="7315200" y="2128058"/>
                </a:lnTo>
                <a:lnTo>
                  <a:pt x="0" y="212805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4077896" y="2342965"/>
            <a:ext cx="9832522" cy="4062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sz="8800" spc="1736" dirty="0">
                <a:solidFill>
                  <a:srgbClr val="FFE700"/>
                </a:solidFill>
                <a:latin typeface="Pixellet TH"/>
                <a:ea typeface="Pixellet TH"/>
                <a:cs typeface="Pixellet TH"/>
                <a:sym typeface="Pixellet TH"/>
              </a:rPr>
              <a:t>GRACIAS </a:t>
            </a:r>
            <a:r>
              <a:rPr lang="en-US" sz="8800" spc="1736" dirty="0" err="1">
                <a:solidFill>
                  <a:srgbClr val="FFE700"/>
                </a:solidFill>
                <a:latin typeface="Pixellet TH"/>
                <a:ea typeface="Pixellet TH"/>
                <a:cs typeface="Pixellet TH"/>
                <a:sym typeface="Pixellet TH"/>
              </a:rPr>
              <a:t>por</a:t>
            </a:r>
            <a:r>
              <a:rPr lang="en-US" sz="8800" spc="1736" dirty="0">
                <a:solidFill>
                  <a:srgbClr val="FFE700"/>
                </a:solidFill>
                <a:latin typeface="Pixellet TH"/>
                <a:ea typeface="Pixellet TH"/>
                <a:cs typeface="Pixellet TH"/>
                <a:sym typeface="Pixellet TH"/>
              </a:rPr>
              <a:t> </a:t>
            </a:r>
            <a:r>
              <a:rPr lang="en-US" sz="8800" spc="1736" dirty="0" err="1">
                <a:solidFill>
                  <a:srgbClr val="FFE700"/>
                </a:solidFill>
                <a:latin typeface="Pixellet TH"/>
                <a:ea typeface="Pixellet TH"/>
                <a:cs typeface="Pixellet TH"/>
                <a:sym typeface="Pixellet TH"/>
              </a:rPr>
              <a:t>su</a:t>
            </a:r>
            <a:r>
              <a:rPr lang="en-US" sz="8800" spc="1736" dirty="0">
                <a:solidFill>
                  <a:srgbClr val="FFE700"/>
                </a:solidFill>
                <a:latin typeface="Pixellet TH"/>
                <a:ea typeface="Pixellet TH"/>
                <a:cs typeface="Pixellet TH"/>
                <a:sym typeface="Pixellet TH"/>
              </a:rPr>
              <a:t> </a:t>
            </a:r>
            <a:r>
              <a:rPr lang="en-US" sz="8800" spc="1736" dirty="0" err="1">
                <a:solidFill>
                  <a:srgbClr val="FFE700"/>
                </a:solidFill>
                <a:latin typeface="Pixellet TH"/>
                <a:ea typeface="Pixellet TH"/>
                <a:cs typeface="Pixellet TH"/>
                <a:sym typeface="Pixellet TH"/>
              </a:rPr>
              <a:t>atencion</a:t>
            </a:r>
            <a:endParaRPr lang="en-US" sz="11500" spc="1736" dirty="0">
              <a:solidFill>
                <a:srgbClr val="FFE700"/>
              </a:solidFill>
              <a:latin typeface="Pixellet TH"/>
              <a:ea typeface="Pixellet TH"/>
              <a:cs typeface="Pixellet TH"/>
              <a:sym typeface="Pixellet TH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31</Words>
  <Application>Microsoft Office PowerPoint</Application>
  <PresentationFormat>Personalizado</PresentationFormat>
  <Paragraphs>10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Pixellet TH</vt:lpstr>
      <vt:lpstr>Pixellet TH Bold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Purple Modern Pixel Art Game Presentation</dc:title>
  <dc:creator>Arianna Medina</dc:creator>
  <cp:lastModifiedBy>Arianna Medina</cp:lastModifiedBy>
  <cp:revision>5</cp:revision>
  <dcterms:created xsi:type="dcterms:W3CDTF">2006-08-16T00:00:00Z</dcterms:created>
  <dcterms:modified xsi:type="dcterms:W3CDTF">2025-09-15T14:00:23Z</dcterms:modified>
  <dc:identifier>DAGygpG3d2s</dc:identifier>
</cp:coreProperties>
</file>

<file path=docProps/thumbnail.jpeg>
</file>